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6"/>
  </p:notesMasterIdLst>
  <p:sldIdLst>
    <p:sldId id="257" r:id="rId2"/>
    <p:sldId id="271" r:id="rId3"/>
    <p:sldId id="272" r:id="rId4"/>
    <p:sldId id="273" r:id="rId5"/>
    <p:sldId id="274" r:id="rId6"/>
    <p:sldId id="275" r:id="rId7"/>
    <p:sldId id="284" r:id="rId8"/>
    <p:sldId id="277" r:id="rId9"/>
    <p:sldId id="282" r:id="rId10"/>
    <p:sldId id="283" r:id="rId11"/>
    <p:sldId id="287" r:id="rId12"/>
    <p:sldId id="280" r:id="rId13"/>
    <p:sldId id="28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108" d="100"/>
          <a:sy n="108" d="100"/>
        </p:scale>
        <p:origin x="2779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https://www.youtube.com/watch?v=JR9Gdo-_lx8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61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38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https://www.edge-ai-vision.com/2023/01/from-dall%C2%B7e-to-stable-diffusion-how-do-text-to-image-generation-models-work/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73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https://ideogram.ai/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87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https://imagen.research.google/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0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https://partner.cloudskillsboost.google/course_templates/541/quizzes/469781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47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A19541D-3169-88C4-248E-9E0F8DB6D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1526" y="429000"/>
            <a:ext cx="3942857" cy="6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902AE-DAD5-8536-91B4-50F8491DD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from Text to image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FE6BBC-2F5B-B249-5EFF-DC621CBA476A}"/>
              </a:ext>
            </a:extLst>
          </p:cNvPr>
          <p:cNvSpPr/>
          <p:nvPr/>
        </p:nvSpPr>
        <p:spPr>
          <a:xfrm>
            <a:off x="1449421" y="2618072"/>
            <a:ext cx="2689442" cy="117428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“A Golden Retriever dog wearing a blue checkered beret and red dotted turtleneck.”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F450B-A38A-26F0-62ED-00C51CF05133}"/>
              </a:ext>
            </a:extLst>
          </p:cNvPr>
          <p:cNvSpPr/>
          <p:nvPr/>
        </p:nvSpPr>
        <p:spPr>
          <a:xfrm>
            <a:off x="5365299" y="2618072"/>
            <a:ext cx="2689442" cy="117428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0.1245, -0.9354, 0.4578, -0.2674, 0.1289, 0.6543, -0.7821, 0.3487, -0.1245, 0.8572, 0.4721, -0.6875, 0.2314, -0.9756, 0.5621, 0.6894, -0.8743, 0.4587, -0.2365, 0.6957,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8E8A2F-AFCC-6766-4ED7-02A16103F419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4138863" y="3205213"/>
            <a:ext cx="1226436" cy="0"/>
          </a:xfrm>
          <a:prstGeom prst="straightConnector1">
            <a:avLst/>
          </a:prstGeom>
          <a:ln w="76200">
            <a:solidFill>
              <a:srgbClr val="E198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BCF1F9-4315-43E9-070E-BF237D36594F}"/>
              </a:ext>
            </a:extLst>
          </p:cNvPr>
          <p:cNvSpPr txBox="1"/>
          <p:nvPr/>
        </p:nvSpPr>
        <p:spPr>
          <a:xfrm>
            <a:off x="1471277" y="2172914"/>
            <a:ext cx="138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218F80-DA12-E288-7902-27D19C495204}"/>
              </a:ext>
            </a:extLst>
          </p:cNvPr>
          <p:cNvSpPr txBox="1"/>
          <p:nvPr/>
        </p:nvSpPr>
        <p:spPr>
          <a:xfrm>
            <a:off x="5387576" y="217291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Embedding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9AF1A6-8873-F4BC-1B9D-FC4EB5148F56}"/>
              </a:ext>
            </a:extLst>
          </p:cNvPr>
          <p:cNvSpPr/>
          <p:nvPr/>
        </p:nvSpPr>
        <p:spPr>
          <a:xfrm>
            <a:off x="9378247" y="2618071"/>
            <a:ext cx="2689442" cy="41292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Imagen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09489B-9350-E3F2-BAAA-F5D2CD6FCAE8}"/>
              </a:ext>
            </a:extLst>
          </p:cNvPr>
          <p:cNvCxnSpPr>
            <a:stCxn id="4" idx="3"/>
          </p:cNvCxnSpPr>
          <p:nvPr/>
        </p:nvCxnSpPr>
        <p:spPr>
          <a:xfrm>
            <a:off x="8054741" y="3205213"/>
            <a:ext cx="1323506" cy="0"/>
          </a:xfrm>
          <a:prstGeom prst="straightConnector1">
            <a:avLst/>
          </a:prstGeom>
          <a:ln w="76200">
            <a:solidFill>
              <a:srgbClr val="E198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3DD1FA0-4F5A-129B-DFBA-6010D7107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974" y="3994485"/>
            <a:ext cx="2373279" cy="249637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079CDA-936E-8A9F-EF32-B46F622B698D}"/>
              </a:ext>
            </a:extLst>
          </p:cNvPr>
          <p:cNvCxnSpPr>
            <a:cxnSpLocks/>
          </p:cNvCxnSpPr>
          <p:nvPr/>
        </p:nvCxnSpPr>
        <p:spPr>
          <a:xfrm flipH="1" flipV="1">
            <a:off x="8544892" y="5242671"/>
            <a:ext cx="833355" cy="2234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40A6C10-1A6B-C75C-6398-9AB10DCC7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077" y="3994485"/>
            <a:ext cx="2496373" cy="249637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0C593F-922F-38D9-839F-DE765AE89D79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5691823" y="5220324"/>
            <a:ext cx="490151" cy="2234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9DCD50-98BE-895A-523D-1574EAE03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99" y="3987266"/>
            <a:ext cx="2503592" cy="250359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FF9CA3-54DE-BBA4-7744-5A93C6B7E5BE}"/>
              </a:ext>
            </a:extLst>
          </p:cNvPr>
          <p:cNvCxnSpPr>
            <a:cxnSpLocks/>
          </p:cNvCxnSpPr>
          <p:nvPr/>
        </p:nvCxnSpPr>
        <p:spPr>
          <a:xfrm flipH="1" flipV="1">
            <a:off x="2714926" y="5197976"/>
            <a:ext cx="490151" cy="2234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408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AI Image Generator:IDEOGRAM. Introduction | by Gaurav ...">
            <a:extLst>
              <a:ext uri="{FF2B5EF4-FFF2-40B4-BE49-F238E27FC236}">
                <a16:creationId xmlns:a16="http://schemas.microsoft.com/office/drawing/2014/main" id="{A7021179-0AA2-8923-71AC-4CC9B9E4F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738313"/>
            <a:ext cx="77343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357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8A8EB-78A4-2EA3-D76B-8F150D897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57" y="0"/>
            <a:ext cx="10030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54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05F2F5-062D-042B-2439-DA0EDA0C5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606" y="1915143"/>
            <a:ext cx="8868788" cy="30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81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2A5DCD-9965-1166-4C98-D05013DF7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407" y="863449"/>
            <a:ext cx="9689185" cy="513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51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400177-2082-FC9B-A295-7DE842688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323" y="0"/>
            <a:ext cx="8673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62C7B4-2AB3-DAFF-04CC-B9B5BEAEE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051" y="0"/>
            <a:ext cx="6481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2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CB3D02-25CA-F91B-5E87-64414802D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676" y="0"/>
            <a:ext cx="4724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9391F3-7A8F-3827-E5AB-B7E6E0D2D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531"/>
            <a:ext cx="12192000" cy="638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76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B1564-3263-1D1C-AF3A-F77A0F530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95"/>
            <a:ext cx="12192000" cy="66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67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00B58-1E52-456B-05F4-809018CC2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31" y="891320"/>
            <a:ext cx="11042337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6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26DE76B-A55F-3B1C-CCD0-BE8D979C4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013"/>
            <a:ext cx="12192000" cy="640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3327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1606</TotalTime>
  <Words>158</Words>
  <Application>Microsoft Office PowerPoint</Application>
  <PresentationFormat>Widescreen</PresentationFormat>
  <Paragraphs>19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from Text to image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7</cp:revision>
  <dcterms:created xsi:type="dcterms:W3CDTF">2024-06-30T01:37:58Z</dcterms:created>
  <dcterms:modified xsi:type="dcterms:W3CDTF">2024-08-26T21:40:20Z</dcterms:modified>
</cp:coreProperties>
</file>